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42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5/31/2017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Z:\Search Label and Logo Files\SearchTV Powerpoints\Watch Search\WatchSearchSlide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0"/>
            <a:ext cx="9144000" cy="6857999"/>
          </a:xfrm>
          <a:prstGeom prst="rect">
            <a:avLst/>
          </a:prstGeom>
          <a:noFill/>
        </p:spPr>
      </p:pic>
      <p:sp>
        <p:nvSpPr>
          <p:cNvPr id="5" name="TextBox 4"/>
          <p:cNvSpPr txBox="1"/>
          <p:nvPr/>
        </p:nvSpPr>
        <p:spPr>
          <a:xfrm>
            <a:off x="1219200" y="2615148"/>
            <a:ext cx="75438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0" dirty="0" smtClean="0">
                <a:latin typeface="Times New Roman" pitchFamily="18" charset="0"/>
                <a:cs typeface="Times New Roman" pitchFamily="18" charset="0"/>
              </a:rPr>
              <a:t>Every Sunday </a:t>
            </a:r>
          </a:p>
          <a:p>
            <a:pPr algn="ctr"/>
            <a:r>
              <a:rPr lang="en-US" sz="8000" dirty="0" smtClean="0">
                <a:latin typeface="Times New Roman" pitchFamily="18" charset="0"/>
                <a:cs typeface="Times New Roman" pitchFamily="18" charset="0"/>
              </a:rPr>
              <a:t>at 7:30 am on </a:t>
            </a:r>
          </a:p>
          <a:p>
            <a:pPr algn="ctr"/>
            <a:r>
              <a:rPr lang="en-US" sz="8000" dirty="0" smtClean="0">
                <a:latin typeface="Times New Roman" pitchFamily="18" charset="0"/>
                <a:cs typeface="Times New Roman" pitchFamily="18" charset="0"/>
              </a:rPr>
              <a:t>KABC Channel 1</a:t>
            </a:r>
            <a:endParaRPr lang="en-US" sz="8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9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Brian</dc:creator>
  <cp:lastModifiedBy>Brian Berry</cp:lastModifiedBy>
  <cp:revision>1</cp:revision>
  <dcterms:created xsi:type="dcterms:W3CDTF">2006-08-16T00:00:00Z</dcterms:created>
  <dcterms:modified xsi:type="dcterms:W3CDTF">2017-05-31T15:49:58Z</dcterms:modified>
</cp:coreProperties>
</file>

<file path=docProps/thumbnail.jpeg>
</file>